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6" r:id="rId5"/>
    <p:sldId id="257" r:id="rId6"/>
    <p:sldId id="284" r:id="rId7"/>
    <p:sldId id="278" r:id="rId8"/>
    <p:sldId id="281" r:id="rId9"/>
    <p:sldId id="283" r:id="rId10"/>
    <p:sldId id="28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74" autoAdjust="0"/>
    <p:restoredTop sz="94660"/>
  </p:normalViewPr>
  <p:slideViewPr>
    <p:cSldViewPr snapToGrid="0">
      <p:cViewPr varScale="1">
        <p:scale>
          <a:sx n="89" d="100"/>
          <a:sy n="89" d="100"/>
        </p:scale>
        <p:origin x="6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Powolny" userId="17b2d7e8abbac13f" providerId="LiveId" clId="{365AE4D9-E3AC-BD43-9D9E-3EEA810160A4}"/>
    <pc:docChg chg="modSld">
      <pc:chgData name="Daniel Powolny" userId="17b2d7e8abbac13f" providerId="LiveId" clId="{365AE4D9-E3AC-BD43-9D9E-3EEA810160A4}" dt="2023-05-29T18:46:07.015" v="5" actId="1076"/>
      <pc:docMkLst>
        <pc:docMk/>
      </pc:docMkLst>
      <pc:sldChg chg="addSp modSp">
        <pc:chgData name="Daniel Powolny" userId="17b2d7e8abbac13f" providerId="LiveId" clId="{365AE4D9-E3AC-BD43-9D9E-3EEA810160A4}" dt="2023-05-29T18:46:07.015" v="5" actId="1076"/>
        <pc:sldMkLst>
          <pc:docMk/>
          <pc:sldMk cId="2811978445" sldId="257"/>
        </pc:sldMkLst>
        <pc:picChg chg="add mod">
          <ac:chgData name="Daniel Powolny" userId="17b2d7e8abbac13f" providerId="LiveId" clId="{365AE4D9-E3AC-BD43-9D9E-3EEA810160A4}" dt="2023-05-29T18:46:07.015" v="5" actId="1076"/>
          <ac:picMkLst>
            <pc:docMk/>
            <pc:sldMk cId="2811978445" sldId="257"/>
            <ac:picMk id="5" creationId="{8AC8F3D0-A641-D248-DA92-21366A39266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707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41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558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5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7182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188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477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96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652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18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637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chemeClr val="tx1">
                <a:lumMod val="75000"/>
                <a:lumOff val="25000"/>
              </a:schemeClr>
            </a:gs>
            <a:gs pos="18000">
              <a:schemeClr val="tx1"/>
            </a:gs>
            <a:gs pos="74000">
              <a:schemeClr val="tx1">
                <a:lumMod val="95000"/>
                <a:lumOff val="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E6983-3BB2-4215-9AF7-0F1C5699D87B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D6926-13D7-4197-B43D-B2D578C50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93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3.png"/><Relationship Id="rId7" Type="http://schemas.openxmlformats.org/officeDocument/2006/relationships/image" Target="../media/image2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47092">
            <a:off x="5874161" y="-944077"/>
            <a:ext cx="3941658" cy="493245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1840">
            <a:off x="-173200" y="-804864"/>
            <a:ext cx="3587637" cy="465403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018056">
            <a:off x="2738842" y="-496933"/>
            <a:ext cx="4332540" cy="434260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0452">
            <a:off x="8545468" y="531796"/>
            <a:ext cx="3675743" cy="4172719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22475">
            <a:off x="-1307988" y="2060949"/>
            <a:ext cx="6881325" cy="91751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7601">
            <a:off x="3900757" y="4361557"/>
            <a:ext cx="4117736" cy="3744177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67984">
            <a:off x="7505251" y="1456852"/>
            <a:ext cx="6092920" cy="8123893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 txBox="1">
            <a:spLocks/>
          </p:cNvSpPr>
          <p:nvPr/>
        </p:nvSpPr>
        <p:spPr>
          <a:xfrm>
            <a:off x="2916237" y="-231648"/>
            <a:ext cx="6520808" cy="7089648"/>
          </a:xfrm>
          <a:prstGeom prst="rect">
            <a:avLst/>
          </a:prstGeom>
          <a:effectLst>
            <a:innerShdw blurRad="63500" dist="63500" dir="3000000">
              <a:schemeClr val="tx1">
                <a:alpha val="50000"/>
              </a:schemeClr>
            </a:innerShdw>
          </a:effectLst>
        </p:spPr>
        <p:txBody>
          <a:bodyPr vert="horz" lIns="0" tIns="45720" rIns="180000" bIns="45720" rtlCol="0" anchor="ctr">
            <a:noAutofit/>
            <a:scene3d>
              <a:camera prst="perspectiveFront"/>
              <a:lightRig rig="threePt" dir="t"/>
            </a:scene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vie" panose="04040805050809020602" pitchFamily="82" charset="0"/>
              </a:rPr>
              <a:t>Elsa </a:t>
            </a:r>
            <a:br>
              <a:rPr lang="de-DE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vie" panose="04040805050809020602" pitchFamily="82" charset="0"/>
              </a:rPr>
            </a:br>
            <a:r>
              <a:rPr lang="de-DE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vie" panose="04040805050809020602" pitchFamily="82" charset="0"/>
              </a:rPr>
              <a:t>Candy </a:t>
            </a:r>
            <a:br>
              <a:rPr lang="de-DE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vie" panose="04040805050809020602" pitchFamily="82" charset="0"/>
              </a:rPr>
            </a:br>
            <a:r>
              <a:rPr lang="de-DE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vie" panose="04040805050809020602" pitchFamily="82" charset="0"/>
              </a:rPr>
              <a:t>Bar</a:t>
            </a:r>
          </a:p>
        </p:txBody>
      </p:sp>
    </p:spTree>
    <p:extLst>
      <p:ext uri="{BB962C8B-B14F-4D97-AF65-F5344CB8AC3E}">
        <p14:creationId xmlns:p14="http://schemas.microsoft.com/office/powerpoint/2010/main" val="4169865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Bubble</a:t>
            </a:r>
            <a:r>
              <a:rPr lang="de-DE" sz="5400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7CB25E-C2E4-41F0-9250-4C0082C4B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028" y="3511915"/>
            <a:ext cx="2001511" cy="2182070"/>
          </a:xfrm>
          <a:prstGeom prst="rect">
            <a:avLst/>
          </a:prstGeom>
        </p:spPr>
      </p:pic>
      <p:sp>
        <p:nvSpPr>
          <p:cNvPr id="26" name="Textfeld 25"/>
          <p:cNvSpPr txBox="1"/>
          <p:nvPr/>
        </p:nvSpPr>
        <p:spPr>
          <a:xfrm>
            <a:off x="7234412" y="2836209"/>
            <a:ext cx="13464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  <a:sym typeface="Wingdings" panose="05000000000000000000" pitchFamily="2" charset="2"/>
              </a:rPr>
              <a:t></a:t>
            </a:r>
            <a:endParaRPr lang="de-DE" sz="138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3B1695F8-B9B7-4777-AE32-523CA0965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72931">
            <a:off x="211652" y="840921"/>
            <a:ext cx="2829237" cy="2829237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809" y="1363285"/>
            <a:ext cx="2559203" cy="1976347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242299">
            <a:off x="799571" y="4196185"/>
            <a:ext cx="1108625" cy="251993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447">
            <a:off x="4250208" y="2001746"/>
            <a:ext cx="1879992" cy="5059658"/>
          </a:xfrm>
          <a:prstGeom prst="rect">
            <a:avLst/>
          </a:prstGeom>
        </p:spPr>
      </p:pic>
      <p:sp>
        <p:nvSpPr>
          <p:cNvPr id="23" name="Titel 1"/>
          <p:cNvSpPr txBox="1">
            <a:spLocks/>
          </p:cNvSpPr>
          <p:nvPr/>
        </p:nvSpPr>
        <p:spPr>
          <a:xfrm>
            <a:off x="4686833" y="961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dirty="0">
                <a:solidFill>
                  <a:schemeClr val="bg1"/>
                </a:solidFill>
                <a:latin typeface="Ravie" panose="04040805050809020602" pitchFamily="82" charset="0"/>
              </a:rPr>
              <a:t>Kindergarten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41194">
            <a:off x="8243189" y="1421573"/>
            <a:ext cx="4685072" cy="4695955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442" y="4574038"/>
            <a:ext cx="2469939" cy="223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78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000">
        <p:fade/>
      </p:transition>
    </mc:Choice>
    <mc:Fallback>
      <p:transition spd="med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1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Bubble</a:t>
            </a:r>
            <a:r>
              <a:rPr lang="de-DE" sz="5400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234412" y="2836209"/>
            <a:ext cx="13464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  <a:sym typeface="Wingdings" panose="05000000000000000000" pitchFamily="2" charset="2"/>
              </a:rPr>
              <a:t></a:t>
            </a:r>
            <a:endParaRPr lang="de-DE" sz="138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52447">
            <a:off x="3602886" y="1994631"/>
            <a:ext cx="1879992" cy="5059658"/>
          </a:xfrm>
          <a:prstGeom prst="rect">
            <a:avLst/>
          </a:prstGeom>
        </p:spPr>
      </p:pic>
      <p:sp>
        <p:nvSpPr>
          <p:cNvPr id="23" name="Titel 1"/>
          <p:cNvSpPr txBox="1">
            <a:spLocks/>
          </p:cNvSpPr>
          <p:nvPr/>
        </p:nvSpPr>
        <p:spPr>
          <a:xfrm>
            <a:off x="4686833" y="961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dirty="0" err="1" smtClean="0">
                <a:solidFill>
                  <a:schemeClr val="bg1"/>
                </a:solidFill>
                <a:latin typeface="Ravie" panose="04040805050809020602" pitchFamily="82" charset="0"/>
              </a:rPr>
              <a:t>Pecamel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933" y="4392947"/>
            <a:ext cx="2800496" cy="253966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647">
            <a:off x="8839347" y="1615738"/>
            <a:ext cx="3484881" cy="4520735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103" y="1345055"/>
            <a:ext cx="1769020" cy="2317342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5654">
            <a:off x="450048" y="1728586"/>
            <a:ext cx="3470204" cy="1117406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6213">
            <a:off x="189134" y="3941660"/>
            <a:ext cx="3353096" cy="1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73130"/>
      </p:ext>
    </p:extLst>
  </p:cSld>
  <p:clrMapOvr>
    <a:masterClrMapping/>
  </p:clrMapOvr>
  <p:transition spd="slow" advTm="9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1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Klassik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221" y="1857038"/>
            <a:ext cx="3287098" cy="263073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820" y="3832811"/>
            <a:ext cx="3379113" cy="2857168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01" y="3966272"/>
            <a:ext cx="3675637" cy="3012680"/>
          </a:xfrm>
          <a:prstGeom prst="rect">
            <a:avLst/>
          </a:prstGeom>
        </p:spPr>
      </p:pic>
      <p:sp>
        <p:nvSpPr>
          <p:cNvPr id="7" name="Titel 1"/>
          <p:cNvSpPr txBox="1">
            <a:spLocks/>
          </p:cNvSpPr>
          <p:nvPr/>
        </p:nvSpPr>
        <p:spPr>
          <a:xfrm>
            <a:off x="4686833" y="961726"/>
            <a:ext cx="101264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dirty="0" smtClean="0">
                <a:solidFill>
                  <a:schemeClr val="bg1"/>
                </a:solidFill>
                <a:latin typeface="Ravie" panose="04040805050809020602" pitchFamily="82" charset="0"/>
              </a:rPr>
              <a:t>Erdbeer-Traum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171" y="1775411"/>
            <a:ext cx="4525336" cy="4114800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11507210" y="1857038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smtClean="0">
                <a:solidFill>
                  <a:schemeClr val="bg1"/>
                </a:solidFill>
              </a:rPr>
              <a:t>Saisonal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821276"/>
      </p:ext>
    </p:extLst>
  </p:cSld>
  <p:clrMapOvr>
    <a:masterClrMapping/>
  </p:clrMapOvr>
  <p:transition spd="slow" advTm="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Bubble</a:t>
            </a:r>
            <a:r>
              <a:rPr lang="de-DE" sz="5400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234412" y="2836209"/>
            <a:ext cx="13464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  <a:sym typeface="Wingdings" panose="05000000000000000000" pitchFamily="2" charset="2"/>
              </a:rPr>
              <a:t></a:t>
            </a:r>
            <a:endParaRPr lang="de-DE" sz="138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52447">
            <a:off x="2650143" y="2088763"/>
            <a:ext cx="1879992" cy="5059658"/>
          </a:xfrm>
          <a:prstGeom prst="rect">
            <a:avLst/>
          </a:prstGeom>
        </p:spPr>
      </p:pic>
      <p:sp>
        <p:nvSpPr>
          <p:cNvPr id="23" name="Titel 1"/>
          <p:cNvSpPr txBox="1">
            <a:spLocks/>
          </p:cNvSpPr>
          <p:nvPr/>
        </p:nvSpPr>
        <p:spPr>
          <a:xfrm>
            <a:off x="4686833" y="961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dirty="0" err="1" smtClean="0">
                <a:solidFill>
                  <a:schemeClr val="bg1"/>
                </a:solidFill>
                <a:latin typeface="Ravie" panose="04040805050809020602" pitchFamily="82" charset="0"/>
              </a:rPr>
              <a:t>Unicorn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0230">
            <a:off x="8544845" y="1914322"/>
            <a:ext cx="3598611" cy="419464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00" y="1534084"/>
            <a:ext cx="2630551" cy="1676331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7" y="4315092"/>
            <a:ext cx="2432828" cy="241658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01" y="1601415"/>
            <a:ext cx="2915468" cy="2181358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933" y="4392947"/>
            <a:ext cx="2800496" cy="2539665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379" y="3106733"/>
            <a:ext cx="1782202" cy="136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64988"/>
      </p:ext>
    </p:extLst>
  </p:cSld>
  <p:clrMapOvr>
    <a:masterClrMapping/>
  </p:clrMapOvr>
  <p:transition spd="slow" advTm="9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1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Bubble</a:t>
            </a:r>
            <a:r>
              <a:rPr lang="de-DE" sz="5400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7234412" y="2836209"/>
            <a:ext cx="13464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800" dirty="0">
                <a:solidFill>
                  <a:schemeClr val="bg1"/>
                </a:solidFill>
                <a:sym typeface="Wingdings" panose="05000000000000000000" pitchFamily="2" charset="2"/>
              </a:rPr>
              <a:t></a:t>
            </a:r>
            <a:endParaRPr lang="de-DE" sz="138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52447">
            <a:off x="3358768" y="2019855"/>
            <a:ext cx="1879992" cy="5059658"/>
          </a:xfrm>
          <a:prstGeom prst="rect">
            <a:avLst/>
          </a:prstGeom>
        </p:spPr>
      </p:pic>
      <p:sp>
        <p:nvSpPr>
          <p:cNvPr id="23" name="Titel 1"/>
          <p:cNvSpPr txBox="1">
            <a:spLocks/>
          </p:cNvSpPr>
          <p:nvPr/>
        </p:nvSpPr>
        <p:spPr>
          <a:xfrm>
            <a:off x="4686833" y="961726"/>
            <a:ext cx="80138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dirty="0" smtClean="0">
                <a:solidFill>
                  <a:schemeClr val="bg1"/>
                </a:solidFill>
                <a:latin typeface="Ravie" panose="04040805050809020602" pitchFamily="82" charset="0"/>
              </a:rPr>
              <a:t>Waffel in der Waffel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933" y="4392947"/>
            <a:ext cx="2800496" cy="253966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0452">
            <a:off x="8643520" y="2136616"/>
            <a:ext cx="3513895" cy="398898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725" y="2595454"/>
            <a:ext cx="2285524" cy="130394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19227">
            <a:off x="528120" y="4846622"/>
            <a:ext cx="2423159" cy="150035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88627">
            <a:off x="1271328" y="2846118"/>
            <a:ext cx="3023261" cy="107065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42354">
            <a:off x="470795" y="1583475"/>
            <a:ext cx="1983476" cy="143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00182"/>
      </p:ext>
    </p:extLst>
  </p:cSld>
  <p:clrMapOvr>
    <a:masterClrMapping/>
  </p:clrMapOvr>
  <p:transition spd="slow" advTm="9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1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Ravie" panose="04040805050809020602" pitchFamily="82" charset="0"/>
              </a:rPr>
              <a:t>Klassik </a:t>
            </a:r>
            <a:r>
              <a:rPr lang="de-DE" sz="5400" dirty="0" err="1">
                <a:solidFill>
                  <a:schemeClr val="bg1"/>
                </a:solidFill>
                <a:latin typeface="Ravie" panose="04040805050809020602" pitchFamily="82" charset="0"/>
              </a:rPr>
              <a:t>Waffle</a:t>
            </a:r>
            <a:endParaRPr lang="de-DE" sz="54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875557" y="470462"/>
            <a:ext cx="1468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solidFill>
                  <a:schemeClr val="bg1"/>
                </a:solidFill>
              </a:rPr>
              <a:t>EI, GL, MI, SC</a:t>
            </a:r>
            <a:endParaRPr lang="de-DE" sz="105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408" y="1551264"/>
            <a:ext cx="3975109" cy="318136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567" y="3016251"/>
            <a:ext cx="4062755" cy="3435213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603" y="3258622"/>
            <a:ext cx="4188158" cy="343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19162"/>
      </p:ext>
    </p:extLst>
  </p:cSld>
  <p:clrMapOvr>
    <a:masterClrMapping/>
  </p:clrMapOvr>
  <p:transition spd="slow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396b45-9694-4e40-be86-fabc1a42ac4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6FADCAD84C8AD4BA9CAD645966F4BC4" ma:contentTypeVersion="15" ma:contentTypeDescription="Ein neues Dokument erstellen." ma:contentTypeScope="" ma:versionID="61d2207bfbd4aec193e4c76b03606c12">
  <xsd:schema xmlns:xsd="http://www.w3.org/2001/XMLSchema" xmlns:xs="http://www.w3.org/2001/XMLSchema" xmlns:p="http://schemas.microsoft.com/office/2006/metadata/properties" xmlns:ns3="f8396b45-9694-4e40-be86-fabc1a42ac4d" xmlns:ns4="fb92d4f4-6d3b-4880-a709-75492428cc57" targetNamespace="http://schemas.microsoft.com/office/2006/metadata/properties" ma:root="true" ma:fieldsID="fa4e85f35dad4cec76fd52e45b0b5890" ns3:_="" ns4:_="">
    <xsd:import namespace="f8396b45-9694-4e40-be86-fabc1a42ac4d"/>
    <xsd:import namespace="fb92d4f4-6d3b-4880-a709-75492428cc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396b45-9694-4e40-be86-fabc1a42ac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92d4f4-6d3b-4880-a709-75492428cc5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D64C9D-4DFD-45FC-94B4-7B7A7737DF16}">
  <ds:schemaRefs>
    <ds:schemaRef ds:uri="http://purl.org/dc/elements/1.1/"/>
    <ds:schemaRef ds:uri="http://schemas.microsoft.com/office/2006/metadata/properties"/>
    <ds:schemaRef ds:uri="fb92d4f4-6d3b-4880-a709-75492428cc57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f8396b45-9694-4e40-be86-fabc1a42ac4d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D8D037D-5222-449F-BDDA-45D7B898CC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DF351CB-A49B-4F4C-8566-7A4FE0CE1F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396b45-9694-4e40-be86-fabc1a42ac4d"/>
    <ds:schemaRef ds:uri="fb92d4f4-6d3b-4880-a709-75492428cc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Breitbild</PresentationFormat>
  <Paragraphs>23</Paragraphs>
  <Slides>7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Papyrus</vt:lpstr>
      <vt:lpstr>Ravie</vt:lpstr>
      <vt:lpstr>Wingdings</vt:lpstr>
      <vt:lpstr>Office Theme</vt:lpstr>
      <vt:lpstr>PowerPoint-Präsentation</vt:lpstr>
      <vt:lpstr>Bubble Waffle</vt:lpstr>
      <vt:lpstr>Bubble Waffle</vt:lpstr>
      <vt:lpstr>Klassik Waffle</vt:lpstr>
      <vt:lpstr>Bubble Waffle</vt:lpstr>
      <vt:lpstr>Bubble Waffle</vt:lpstr>
      <vt:lpstr>Klassik Waffle</vt:lpstr>
    </vt:vector>
  </TitlesOfParts>
  <Company>Hauni Maschinenbau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Powolny, Daniel</dc:creator>
  <cp:lastModifiedBy>Daniel Powolny</cp:lastModifiedBy>
  <cp:revision>94</cp:revision>
  <dcterms:created xsi:type="dcterms:W3CDTF">2020-07-10T07:22:00Z</dcterms:created>
  <dcterms:modified xsi:type="dcterms:W3CDTF">2023-06-19T16:14:50Z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0x01010076FADCAD84C8AD4BA9CAD645966F4BC4</vt:lpwstr>
  </property>
</Properties>
</file>

<file path=docProps/thumbnail.jpeg>
</file>